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Quattrocento" panose="02020502030000000404" pitchFamily="18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04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52924" y="2504242"/>
            <a:ext cx="56397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Dashboard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152924" y="4271248"/>
            <a:ext cx="56397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Explore key business insights and performance trends.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152924" y="532435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544" y="533197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5487" y="5306497"/>
            <a:ext cx="232088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Geetha V</a:t>
            </a:r>
            <a:endParaRPr lang="en-US" sz="2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429A3C-5A11-A146-3805-42DAB0250F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2"/>
          <a:stretch>
            <a:fillRect/>
          </a:stretch>
        </p:blipFill>
        <p:spPr>
          <a:xfrm>
            <a:off x="-27417" y="0"/>
            <a:ext cx="806944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148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Reveal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Uncover hidden patterns and trends in data.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Drive Decisions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 strategic choices with clear metrics.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 areas to boost sales and profits.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328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KPIs &amp; Key Findings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3323034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Sales Growth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Consistent increase in revenue over recent months.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308" y="3323034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55893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Profit Margins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55893" y="376058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Improved margins due to cost optimisation.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4181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5476161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418177"/>
            <a:ext cx="28901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Engagement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Higher interaction rates with marketing campaigns.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81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Sales &amp; Profit Trends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371130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2894290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6403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6424315" y="26983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310598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Steady sales growth with moderate profits.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449079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6324064" y="42368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6424315" y="42948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470249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Profit margins improved despite sales plateau.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32104" y="608730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4064" y="58333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15" y="589133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90259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90259" y="629900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Strong sales surge boosted overall profits.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01290"/>
            <a:ext cx="83208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Regional &amp; Product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03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 Regions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Western USA  leads in sales volume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North USS shows highest profit margins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003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Best Products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Columbian drives majority of revenue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Chamomile gains traction in new markets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Recommendations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44474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on High-Performing Regions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Allocate more resources to North and West regions.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32371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Expand Product By Reach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Invest in marketing to grow new market share.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40578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 Customer Engagement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Leverage data to personalise campaigns.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969419"/>
            <a:ext cx="38909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 Recommendations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Start with targeted regional investments.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Monitor KPIs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 sales and profit changes monthly.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Review &amp; Adjust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Refine strategy based on performance data.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83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Summary &amp; Closing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805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328052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 Reveals Key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12801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Supports data-driven business decisions.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2805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69493" y="328052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Sales &amp; Profit Trends Positive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412801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Growth driven by strong regions and products.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4025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4025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 Plan Ready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89811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on execution and continuous monitoring.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247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Quattrocento Bold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Geetha V</cp:lastModifiedBy>
  <cp:revision>2</cp:revision>
  <dcterms:created xsi:type="dcterms:W3CDTF">2025-04-25T07:42:26Z</dcterms:created>
  <dcterms:modified xsi:type="dcterms:W3CDTF">2025-08-07T15:58:42Z</dcterms:modified>
</cp:coreProperties>
</file>